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99" r:id="rId2"/>
    <p:sldId id="300" r:id="rId3"/>
    <p:sldId id="333" r:id="rId4"/>
    <p:sldId id="334" r:id="rId5"/>
    <p:sldId id="339" r:id="rId6"/>
    <p:sldId id="336" r:id="rId7"/>
    <p:sldId id="337" r:id="rId8"/>
    <p:sldId id="338" r:id="rId9"/>
    <p:sldId id="335" r:id="rId10"/>
    <p:sldId id="332" r:id="rId11"/>
    <p:sldId id="331" r:id="rId12"/>
    <p:sldId id="325" r:id="rId13"/>
    <p:sldId id="326" r:id="rId14"/>
    <p:sldId id="330" r:id="rId15"/>
    <p:sldId id="329" r:id="rId16"/>
    <p:sldId id="324" r:id="rId17"/>
    <p:sldId id="301" r:id="rId18"/>
    <p:sldId id="302" r:id="rId19"/>
    <p:sldId id="303" r:id="rId20"/>
    <p:sldId id="304" r:id="rId21"/>
    <p:sldId id="305" r:id="rId22"/>
    <p:sldId id="306" r:id="rId23"/>
    <p:sldId id="307" r:id="rId24"/>
    <p:sldId id="308" r:id="rId25"/>
    <p:sldId id="256" r:id="rId26"/>
    <p:sldId id="263" r:id="rId27"/>
    <p:sldId id="260" r:id="rId28"/>
    <p:sldId id="310" r:id="rId29"/>
    <p:sldId id="257" r:id="rId30"/>
    <p:sldId id="258" r:id="rId31"/>
    <p:sldId id="313" r:id="rId32"/>
    <p:sldId id="309" r:id="rId33"/>
    <p:sldId id="259" r:id="rId34"/>
    <p:sldId id="261" r:id="rId35"/>
    <p:sldId id="314" r:id="rId36"/>
    <p:sldId id="312" r:id="rId37"/>
    <p:sldId id="270" r:id="rId38"/>
    <p:sldId id="273" r:id="rId39"/>
    <p:sldId id="315" r:id="rId40"/>
    <p:sldId id="317" r:id="rId41"/>
    <p:sldId id="316" r:id="rId42"/>
    <p:sldId id="272" r:id="rId43"/>
    <p:sldId id="275" r:id="rId44"/>
    <p:sldId id="279" r:id="rId45"/>
    <p:sldId id="281" r:id="rId46"/>
    <p:sldId id="280" r:id="rId47"/>
    <p:sldId id="282" r:id="rId48"/>
    <p:sldId id="288" r:id="rId49"/>
    <p:sldId id="277" r:id="rId50"/>
    <p:sldId id="284" r:id="rId51"/>
    <p:sldId id="283" r:id="rId52"/>
    <p:sldId id="286" r:id="rId53"/>
    <p:sldId id="289" r:id="rId54"/>
    <p:sldId id="290" r:id="rId55"/>
    <p:sldId id="291" r:id="rId56"/>
    <p:sldId id="292" r:id="rId57"/>
    <p:sldId id="318" r:id="rId58"/>
    <p:sldId id="323" r:id="rId59"/>
    <p:sldId id="293" r:id="rId60"/>
    <p:sldId id="294" r:id="rId61"/>
    <p:sldId id="320" r:id="rId62"/>
    <p:sldId id="295" r:id="rId63"/>
    <p:sldId id="296" r:id="rId64"/>
    <p:sldId id="297" r:id="rId65"/>
    <p:sldId id="319" r:id="rId66"/>
    <p:sldId id="298" r:id="rId67"/>
    <p:sldId id="321" r:id="rId68"/>
    <p:sldId id="327" r:id="rId69"/>
    <p:sldId id="328" r:id="rId70"/>
    <p:sldId id="32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正常数据</c:v>
                </c:pt>
                <c:pt idx="1">
                  <c:v>异常数据</c:v>
                </c:pt>
              </c:strCache>
            </c:strRef>
          </c:cat>
          <c:val>
            <c:numRef>
              <c:f>Sheet1!$B$2:$B$5</c:f>
              <c:numCache>
                <c:formatCode>General</c:formatCode>
                <c:ptCount val="4"/>
                <c:pt idx="0">
                  <c:v>39601</c:v>
                </c:pt>
                <c:pt idx="1">
                  <c:v>5385</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48.svg"/></Relationships>
</file>

<file path=ppt/slides/_rels/slide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64.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5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2.sv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E7FC929-B60C-4A8D-B1F9-C916EBF23107}"/>
              </a:ext>
            </a:extLst>
          </p:cNvPr>
          <p:cNvSpPr/>
          <p:nvPr/>
        </p:nvSpPr>
        <p:spPr>
          <a:xfrm>
            <a:off x="164054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D3093E64-480E-4DD9-8DC8-B1DDFD4FB9A9}"/>
              </a:ext>
            </a:extLst>
          </p:cNvPr>
          <p:cNvSpPr/>
          <p:nvPr/>
        </p:nvSpPr>
        <p:spPr>
          <a:xfrm>
            <a:off x="1837765" y="1640541"/>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CCFB07A-590C-4682-8B31-51AFA56114DE}"/>
              </a:ext>
            </a:extLst>
          </p:cNvPr>
          <p:cNvSpPr/>
          <p:nvPr/>
        </p:nvSpPr>
        <p:spPr>
          <a:xfrm>
            <a:off x="1837764" y="2456329"/>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B768195-B39D-467A-ACA9-1596822FD18A}"/>
              </a:ext>
            </a:extLst>
          </p:cNvPr>
          <p:cNvSpPr/>
          <p:nvPr/>
        </p:nvSpPr>
        <p:spPr>
          <a:xfrm>
            <a:off x="1837764" y="3267635"/>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C2D101-3E87-48A4-82D3-38A89E14E032}"/>
              </a:ext>
            </a:extLst>
          </p:cNvPr>
          <p:cNvSpPr/>
          <p:nvPr/>
        </p:nvSpPr>
        <p:spPr>
          <a:xfrm>
            <a:off x="345141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8D1933B-7CDD-484D-9739-1B8F1455AAF8}"/>
              </a:ext>
            </a:extLst>
          </p:cNvPr>
          <p:cNvSpPr/>
          <p:nvPr/>
        </p:nvSpPr>
        <p:spPr>
          <a:xfrm>
            <a:off x="364863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13B7796-342E-4ABC-9100-0A89781C220E}"/>
              </a:ext>
            </a:extLst>
          </p:cNvPr>
          <p:cNvSpPr/>
          <p:nvPr/>
        </p:nvSpPr>
        <p:spPr>
          <a:xfrm>
            <a:off x="364863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2884C4-0652-48BB-86A0-10F510D03D30}"/>
              </a:ext>
            </a:extLst>
          </p:cNvPr>
          <p:cNvSpPr/>
          <p:nvPr/>
        </p:nvSpPr>
        <p:spPr>
          <a:xfrm>
            <a:off x="364863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5A4AF5C-73DC-4AEE-81C6-6F6474307481}"/>
              </a:ext>
            </a:extLst>
          </p:cNvPr>
          <p:cNvSpPr/>
          <p:nvPr/>
        </p:nvSpPr>
        <p:spPr>
          <a:xfrm>
            <a:off x="8884022" y="1559859"/>
            <a:ext cx="690282" cy="21425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6587350-2075-4DFA-8979-F4C20C5198B8}"/>
              </a:ext>
            </a:extLst>
          </p:cNvPr>
          <p:cNvSpPr/>
          <p:nvPr/>
        </p:nvSpPr>
        <p:spPr>
          <a:xfrm>
            <a:off x="9081245" y="2034988"/>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45C1571-468C-4812-8B98-1BBA1C55EC03}"/>
              </a:ext>
            </a:extLst>
          </p:cNvPr>
          <p:cNvSpPr/>
          <p:nvPr/>
        </p:nvSpPr>
        <p:spPr>
          <a:xfrm>
            <a:off x="9081245" y="2944905"/>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2B940D2A-0290-44C0-A21F-E3A29F1455DD}"/>
              </a:ext>
            </a:extLst>
          </p:cNvPr>
          <p:cNvCxnSpPr>
            <a:stCxn id="2" idx="6"/>
            <a:endCxn id="18" idx="2"/>
          </p:cNvCxnSpPr>
          <p:nvPr/>
        </p:nvCxnSpPr>
        <p:spPr>
          <a:xfrm>
            <a:off x="216049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672CEAD-A706-4F94-A2F8-DC10952B78DA}"/>
              </a:ext>
            </a:extLst>
          </p:cNvPr>
          <p:cNvCxnSpPr>
            <a:stCxn id="2" idx="6"/>
            <a:endCxn id="19" idx="2"/>
          </p:cNvCxnSpPr>
          <p:nvPr/>
        </p:nvCxnSpPr>
        <p:spPr>
          <a:xfrm>
            <a:off x="216049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3B692E8E-2BB4-4F87-B028-2F68509852F7}"/>
              </a:ext>
            </a:extLst>
          </p:cNvPr>
          <p:cNvCxnSpPr>
            <a:endCxn id="20" idx="2"/>
          </p:cNvCxnSpPr>
          <p:nvPr/>
        </p:nvCxnSpPr>
        <p:spPr>
          <a:xfrm>
            <a:off x="216049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4A3DE80-9D0A-4240-9FA7-97A39CAA78CE}"/>
              </a:ext>
            </a:extLst>
          </p:cNvPr>
          <p:cNvCxnSpPr>
            <a:stCxn id="5" idx="6"/>
            <a:endCxn id="19" idx="2"/>
          </p:cNvCxnSpPr>
          <p:nvPr/>
        </p:nvCxnSpPr>
        <p:spPr>
          <a:xfrm>
            <a:off x="216049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4A45E3B-514A-4C5C-8852-A4FEBDDBD5BB}"/>
              </a:ext>
            </a:extLst>
          </p:cNvPr>
          <p:cNvCxnSpPr>
            <a:stCxn id="5" idx="6"/>
            <a:endCxn id="18" idx="2"/>
          </p:cNvCxnSpPr>
          <p:nvPr/>
        </p:nvCxnSpPr>
        <p:spPr>
          <a:xfrm flipV="1">
            <a:off x="216049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BA0AD33-6129-418A-8C01-6B3ACAA56A08}"/>
              </a:ext>
            </a:extLst>
          </p:cNvPr>
          <p:cNvCxnSpPr>
            <a:stCxn id="5" idx="6"/>
            <a:endCxn id="20" idx="2"/>
          </p:cNvCxnSpPr>
          <p:nvPr/>
        </p:nvCxnSpPr>
        <p:spPr>
          <a:xfrm>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EFAE707-AF40-4F69-A941-2B88E533BAAE}"/>
              </a:ext>
            </a:extLst>
          </p:cNvPr>
          <p:cNvCxnSpPr>
            <a:stCxn id="6" idx="6"/>
            <a:endCxn id="20" idx="2"/>
          </p:cNvCxnSpPr>
          <p:nvPr/>
        </p:nvCxnSpPr>
        <p:spPr>
          <a:xfrm>
            <a:off x="216049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26FB865B-ADE6-4D50-BF90-5C8AA80E3786}"/>
              </a:ext>
            </a:extLst>
          </p:cNvPr>
          <p:cNvCxnSpPr>
            <a:endCxn id="19" idx="2"/>
          </p:cNvCxnSpPr>
          <p:nvPr/>
        </p:nvCxnSpPr>
        <p:spPr>
          <a:xfrm flipV="1">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FA7A1A07-89DB-4DDD-97C7-FE78B152A936}"/>
              </a:ext>
            </a:extLst>
          </p:cNvPr>
          <p:cNvCxnSpPr>
            <a:endCxn id="18" idx="2"/>
          </p:cNvCxnSpPr>
          <p:nvPr/>
        </p:nvCxnSpPr>
        <p:spPr>
          <a:xfrm flipV="1">
            <a:off x="216049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6F191026-E0E4-4B53-A963-AB90A0C183AD}"/>
              </a:ext>
            </a:extLst>
          </p:cNvPr>
          <p:cNvSpPr/>
          <p:nvPr/>
        </p:nvSpPr>
        <p:spPr>
          <a:xfrm>
            <a:off x="526228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E120A7A-7BB0-44DD-9EC4-9C993E28ECF4}"/>
              </a:ext>
            </a:extLst>
          </p:cNvPr>
          <p:cNvSpPr/>
          <p:nvPr/>
        </p:nvSpPr>
        <p:spPr>
          <a:xfrm>
            <a:off x="545950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A0C2DAA-D47C-4322-AFFF-C193800C1C81}"/>
              </a:ext>
            </a:extLst>
          </p:cNvPr>
          <p:cNvSpPr/>
          <p:nvPr/>
        </p:nvSpPr>
        <p:spPr>
          <a:xfrm>
            <a:off x="545950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F650D2E-A01C-4178-BDCE-3D78AD57EC54}"/>
              </a:ext>
            </a:extLst>
          </p:cNvPr>
          <p:cNvSpPr/>
          <p:nvPr/>
        </p:nvSpPr>
        <p:spPr>
          <a:xfrm>
            <a:off x="545950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EFE1ED-B0F5-4AEA-AA0F-B70A930707CC}"/>
              </a:ext>
            </a:extLst>
          </p:cNvPr>
          <p:cNvSpPr/>
          <p:nvPr/>
        </p:nvSpPr>
        <p:spPr>
          <a:xfrm>
            <a:off x="707315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460DFC7-C9B8-4FAB-B315-415BF58187BB}"/>
              </a:ext>
            </a:extLst>
          </p:cNvPr>
          <p:cNvSpPr/>
          <p:nvPr/>
        </p:nvSpPr>
        <p:spPr>
          <a:xfrm>
            <a:off x="727037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2EAEE9E-F0C6-43CB-80E9-C91891CF7C9F}"/>
              </a:ext>
            </a:extLst>
          </p:cNvPr>
          <p:cNvSpPr/>
          <p:nvPr/>
        </p:nvSpPr>
        <p:spPr>
          <a:xfrm>
            <a:off x="727037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943CF28-1C91-4EAC-A3DA-D455D30FB796}"/>
              </a:ext>
            </a:extLst>
          </p:cNvPr>
          <p:cNvSpPr/>
          <p:nvPr/>
        </p:nvSpPr>
        <p:spPr>
          <a:xfrm>
            <a:off x="727037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F5C4E6B4-3F41-4DBB-B550-1A8013EDDF91}"/>
              </a:ext>
            </a:extLst>
          </p:cNvPr>
          <p:cNvCxnSpPr>
            <a:stCxn id="74" idx="6"/>
            <a:endCxn id="78" idx="2"/>
          </p:cNvCxnSpPr>
          <p:nvPr/>
        </p:nvCxnSpPr>
        <p:spPr>
          <a:xfrm>
            <a:off x="578223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6BD5F19-112A-44F6-9B18-17CF65EC78DB}"/>
              </a:ext>
            </a:extLst>
          </p:cNvPr>
          <p:cNvCxnSpPr>
            <a:stCxn id="74" idx="6"/>
            <a:endCxn id="79" idx="2"/>
          </p:cNvCxnSpPr>
          <p:nvPr/>
        </p:nvCxnSpPr>
        <p:spPr>
          <a:xfrm>
            <a:off x="578223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5A033395-3A79-45F8-A9B6-EAA73DED7E53}"/>
              </a:ext>
            </a:extLst>
          </p:cNvPr>
          <p:cNvCxnSpPr>
            <a:endCxn id="80" idx="2"/>
          </p:cNvCxnSpPr>
          <p:nvPr/>
        </p:nvCxnSpPr>
        <p:spPr>
          <a:xfrm>
            <a:off x="578223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C6C90CD-1439-4D9A-B9E4-B238C7F7CD18}"/>
              </a:ext>
            </a:extLst>
          </p:cNvPr>
          <p:cNvCxnSpPr>
            <a:stCxn id="75" idx="6"/>
            <a:endCxn id="79" idx="2"/>
          </p:cNvCxnSpPr>
          <p:nvPr/>
        </p:nvCxnSpPr>
        <p:spPr>
          <a:xfrm>
            <a:off x="578223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EC66A623-A35A-4C13-9470-6D1D0F8B5016}"/>
              </a:ext>
            </a:extLst>
          </p:cNvPr>
          <p:cNvCxnSpPr>
            <a:stCxn id="75" idx="6"/>
            <a:endCxn id="78" idx="2"/>
          </p:cNvCxnSpPr>
          <p:nvPr/>
        </p:nvCxnSpPr>
        <p:spPr>
          <a:xfrm flipV="1">
            <a:off x="578223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E782A59-F1A5-4925-8447-D687C4BFF50B}"/>
              </a:ext>
            </a:extLst>
          </p:cNvPr>
          <p:cNvCxnSpPr>
            <a:stCxn id="75" idx="6"/>
            <a:endCxn id="80" idx="2"/>
          </p:cNvCxnSpPr>
          <p:nvPr/>
        </p:nvCxnSpPr>
        <p:spPr>
          <a:xfrm>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B65D324-3BAC-4DD9-B8AE-36117B8D24FB}"/>
              </a:ext>
            </a:extLst>
          </p:cNvPr>
          <p:cNvCxnSpPr>
            <a:stCxn id="76" idx="6"/>
            <a:endCxn id="80" idx="2"/>
          </p:cNvCxnSpPr>
          <p:nvPr/>
        </p:nvCxnSpPr>
        <p:spPr>
          <a:xfrm>
            <a:off x="578223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99F1433-AFBF-4A8A-BE14-466D76DA261E}"/>
              </a:ext>
            </a:extLst>
          </p:cNvPr>
          <p:cNvCxnSpPr>
            <a:endCxn id="79" idx="2"/>
          </p:cNvCxnSpPr>
          <p:nvPr/>
        </p:nvCxnSpPr>
        <p:spPr>
          <a:xfrm flipV="1">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CAD57D9-3EEF-4521-B52C-F0548483C7E7}"/>
              </a:ext>
            </a:extLst>
          </p:cNvPr>
          <p:cNvCxnSpPr>
            <a:endCxn id="78" idx="2"/>
          </p:cNvCxnSpPr>
          <p:nvPr/>
        </p:nvCxnSpPr>
        <p:spPr>
          <a:xfrm flipV="1">
            <a:off x="578223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60351AC1-A497-43C6-823C-B357DEEB4321}"/>
              </a:ext>
            </a:extLst>
          </p:cNvPr>
          <p:cNvCxnSpPr>
            <a:stCxn id="18" idx="6"/>
            <a:endCxn id="74" idx="2"/>
          </p:cNvCxnSpPr>
          <p:nvPr/>
        </p:nvCxnSpPr>
        <p:spPr>
          <a:xfrm>
            <a:off x="397136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8500597B-560F-4D57-A069-BAA5C3A669CE}"/>
              </a:ext>
            </a:extLst>
          </p:cNvPr>
          <p:cNvCxnSpPr>
            <a:stCxn id="18" idx="6"/>
            <a:endCxn id="75" idx="2"/>
          </p:cNvCxnSpPr>
          <p:nvPr/>
        </p:nvCxnSpPr>
        <p:spPr>
          <a:xfrm>
            <a:off x="397136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DC6AB3F4-693E-46B4-8AB4-DA393C4C08A2}"/>
              </a:ext>
            </a:extLst>
          </p:cNvPr>
          <p:cNvCxnSpPr>
            <a:cxnSpLocks/>
            <a:stCxn id="18" idx="6"/>
            <a:endCxn id="76" idx="2"/>
          </p:cNvCxnSpPr>
          <p:nvPr/>
        </p:nvCxnSpPr>
        <p:spPr>
          <a:xfrm>
            <a:off x="3971364" y="1801906"/>
            <a:ext cx="1488140"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EAFCC35-845B-49E6-8B99-73F90252508E}"/>
              </a:ext>
            </a:extLst>
          </p:cNvPr>
          <p:cNvCxnSpPr>
            <a:stCxn id="19" idx="6"/>
            <a:endCxn id="75" idx="2"/>
          </p:cNvCxnSpPr>
          <p:nvPr/>
        </p:nvCxnSpPr>
        <p:spPr>
          <a:xfrm>
            <a:off x="397136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FD2D9AB2-563B-4445-B953-225AD3069DD7}"/>
              </a:ext>
            </a:extLst>
          </p:cNvPr>
          <p:cNvCxnSpPr>
            <a:endCxn id="74" idx="2"/>
          </p:cNvCxnSpPr>
          <p:nvPr/>
        </p:nvCxnSpPr>
        <p:spPr>
          <a:xfrm flipV="1">
            <a:off x="3971363" y="1801906"/>
            <a:ext cx="1488142" cy="829235"/>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CB50E8D-9796-410C-BC2A-7041DD3D87C5}"/>
              </a:ext>
            </a:extLst>
          </p:cNvPr>
          <p:cNvCxnSpPr>
            <a:endCxn id="76" idx="2"/>
          </p:cNvCxnSpPr>
          <p:nvPr/>
        </p:nvCxnSpPr>
        <p:spPr>
          <a:xfrm>
            <a:off x="3971363" y="2631141"/>
            <a:ext cx="1488140" cy="820271"/>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A74A93-A05D-4152-AE93-8EDEFD1FF763}"/>
              </a:ext>
            </a:extLst>
          </p:cNvPr>
          <p:cNvCxnSpPr>
            <a:stCxn id="20" idx="6"/>
            <a:endCxn id="74" idx="2"/>
          </p:cNvCxnSpPr>
          <p:nvPr/>
        </p:nvCxnSpPr>
        <p:spPr>
          <a:xfrm flipV="1">
            <a:off x="3971363" y="1801906"/>
            <a:ext cx="1488142"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2E7C3ADA-B308-4EC9-ACA7-F4554029B9C8}"/>
              </a:ext>
            </a:extLst>
          </p:cNvPr>
          <p:cNvCxnSpPr>
            <a:endCxn id="75" idx="3"/>
          </p:cNvCxnSpPr>
          <p:nvPr/>
        </p:nvCxnSpPr>
        <p:spPr>
          <a:xfrm flipV="1">
            <a:off x="397136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07ED4E0-910A-4A6B-8DD3-171EECF9A9DF}"/>
              </a:ext>
            </a:extLst>
          </p:cNvPr>
          <p:cNvCxnSpPr>
            <a:endCxn id="76" idx="2"/>
          </p:cNvCxnSpPr>
          <p:nvPr/>
        </p:nvCxnSpPr>
        <p:spPr>
          <a:xfrm flipV="1">
            <a:off x="3971362" y="3429000"/>
            <a:ext cx="1488142" cy="13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10C3A8E-21D5-4D64-BC0F-085E46A1719D}"/>
              </a:ext>
            </a:extLst>
          </p:cNvPr>
          <p:cNvCxnSpPr>
            <a:stCxn id="78" idx="6"/>
            <a:endCxn id="30" idx="2"/>
          </p:cNvCxnSpPr>
          <p:nvPr/>
        </p:nvCxnSpPr>
        <p:spPr>
          <a:xfrm>
            <a:off x="7593104" y="1801906"/>
            <a:ext cx="1488141" cy="3944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2953323-2B3A-4565-8795-3615056C056C}"/>
              </a:ext>
            </a:extLst>
          </p:cNvPr>
          <p:cNvCxnSpPr>
            <a:stCxn id="78" idx="6"/>
            <a:endCxn id="32" idx="2"/>
          </p:cNvCxnSpPr>
          <p:nvPr/>
        </p:nvCxnSpPr>
        <p:spPr>
          <a:xfrm>
            <a:off x="7593104" y="1801906"/>
            <a:ext cx="1488141" cy="13043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825A22C9-A517-4F21-B19C-3FE88545E726}"/>
              </a:ext>
            </a:extLst>
          </p:cNvPr>
          <p:cNvCxnSpPr/>
          <p:nvPr/>
        </p:nvCxnSpPr>
        <p:spPr>
          <a:xfrm flipV="1">
            <a:off x="7593103" y="2608729"/>
            <a:ext cx="8968" cy="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73DC903-451C-4921-B026-A0E4FEF71360}"/>
              </a:ext>
            </a:extLst>
          </p:cNvPr>
          <p:cNvCxnSpPr>
            <a:endCxn id="30" idx="2"/>
          </p:cNvCxnSpPr>
          <p:nvPr/>
        </p:nvCxnSpPr>
        <p:spPr>
          <a:xfrm flipV="1">
            <a:off x="7588620" y="2196353"/>
            <a:ext cx="1492625" cy="41573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4423783-F105-4BBF-9D72-849795E236C7}"/>
              </a:ext>
            </a:extLst>
          </p:cNvPr>
          <p:cNvCxnSpPr>
            <a:stCxn id="79" idx="6"/>
            <a:endCxn id="32" idx="2"/>
          </p:cNvCxnSpPr>
          <p:nvPr/>
        </p:nvCxnSpPr>
        <p:spPr>
          <a:xfrm>
            <a:off x="7593103" y="2617694"/>
            <a:ext cx="1488142" cy="488576"/>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210787D-990D-4689-8821-307E7FD2760C}"/>
              </a:ext>
            </a:extLst>
          </p:cNvPr>
          <p:cNvCxnSpPr>
            <a:stCxn id="80" idx="6"/>
            <a:endCxn id="30" idx="3"/>
          </p:cNvCxnSpPr>
          <p:nvPr/>
        </p:nvCxnSpPr>
        <p:spPr>
          <a:xfrm flipV="1">
            <a:off x="7593103" y="2196353"/>
            <a:ext cx="1488142" cy="12326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8F64361-E4A6-4A8C-BC66-9E7DCB1A2FA6}"/>
              </a:ext>
            </a:extLst>
          </p:cNvPr>
          <p:cNvCxnSpPr>
            <a:endCxn id="32" idx="2"/>
          </p:cNvCxnSpPr>
          <p:nvPr/>
        </p:nvCxnSpPr>
        <p:spPr>
          <a:xfrm flipV="1">
            <a:off x="7597587" y="3106270"/>
            <a:ext cx="1483658" cy="336176"/>
          </a:xfrm>
          <a:prstGeom prst="line">
            <a:avLst/>
          </a:prstGeom>
          <a:ln w="19050"/>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CAD9784B-34F3-4748-92D7-646DE45396BC}"/>
              </a:ext>
            </a:extLst>
          </p:cNvPr>
          <p:cNvSpPr/>
          <p:nvPr/>
        </p:nvSpPr>
        <p:spPr>
          <a:xfrm>
            <a:off x="108024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rPr>
              <a:t>输入层</a:t>
            </a:r>
          </a:p>
        </p:txBody>
      </p:sp>
      <p:sp>
        <p:nvSpPr>
          <p:cNvPr id="129" name="矩形 128">
            <a:extLst>
              <a:ext uri="{FF2B5EF4-FFF2-40B4-BE49-F238E27FC236}">
                <a16:creationId xmlns:a16="http://schemas.microsoft.com/office/drawing/2014/main" id="{7A5F2EE7-947E-4136-A01E-FCBDE392628E}"/>
              </a:ext>
            </a:extLst>
          </p:cNvPr>
          <p:cNvSpPr/>
          <p:nvPr/>
        </p:nvSpPr>
        <p:spPr>
          <a:xfrm>
            <a:off x="470198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2">
                    <a:lumMod val="75000"/>
                  </a:schemeClr>
                </a:solidFill>
              </a:rPr>
              <a:t>若干隐藏层</a:t>
            </a:r>
          </a:p>
        </p:txBody>
      </p:sp>
      <p:sp>
        <p:nvSpPr>
          <p:cNvPr id="130" name="矩形 129">
            <a:extLst>
              <a:ext uri="{FF2B5EF4-FFF2-40B4-BE49-F238E27FC236}">
                <a16:creationId xmlns:a16="http://schemas.microsoft.com/office/drawing/2014/main" id="{47E4F9E1-674D-44A8-9B80-E945601A5CAD}"/>
              </a:ext>
            </a:extLst>
          </p:cNvPr>
          <p:cNvSpPr/>
          <p:nvPr/>
        </p:nvSpPr>
        <p:spPr>
          <a:xfrm>
            <a:off x="8337174"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6">
                    <a:lumMod val="75000"/>
                  </a:schemeClr>
                </a:solidFill>
              </a:rPr>
              <a:t>输出层</a:t>
            </a:r>
          </a:p>
        </p:txBody>
      </p:sp>
      <p:pic>
        <p:nvPicPr>
          <p:cNvPr id="132" name="图形 131">
            <a:extLst>
              <a:ext uri="{FF2B5EF4-FFF2-40B4-BE49-F238E27FC236}">
                <a16:creationId xmlns:a16="http://schemas.microsoft.com/office/drawing/2014/main" id="{DC3F93A2-E565-46DB-9695-3D4DB00ADC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586" y="4177553"/>
            <a:ext cx="5952564" cy="2439516"/>
          </a:xfrm>
          <a:prstGeom prst="rect">
            <a:avLst/>
          </a:prstGeom>
        </p:spPr>
      </p:pic>
    </p:spTree>
    <p:extLst>
      <p:ext uri="{BB962C8B-B14F-4D97-AF65-F5344CB8AC3E}">
        <p14:creationId xmlns:p14="http://schemas.microsoft.com/office/powerpoint/2010/main" val="72414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8" name="图形 7">
            <a:extLst>
              <a:ext uri="{FF2B5EF4-FFF2-40B4-BE49-F238E27FC236}">
                <a16:creationId xmlns:a16="http://schemas.microsoft.com/office/drawing/2014/main" id="{6EE20623-555F-41DA-9706-BC83BD9AA7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0494" y="1676728"/>
            <a:ext cx="6526306" cy="2624567"/>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测试集总数据：</a:t>
            </a:r>
            <a:r>
              <a:rPr lang="en-US" altLang="zh-CN" dirty="0">
                <a:solidFill>
                  <a:schemeClr val="accent6"/>
                </a:solidFill>
              </a:rPr>
              <a:t>44986</a:t>
            </a:r>
          </a:p>
          <a:p>
            <a:pPr algn="ctr"/>
            <a:r>
              <a:rPr lang="zh-CN" altLang="en-US" dirty="0">
                <a:solidFill>
                  <a:schemeClr val="accent6"/>
                </a:solidFill>
              </a:rPr>
              <a:t>      异常数据：</a:t>
            </a:r>
            <a:r>
              <a:rPr lang="en-US" altLang="zh-CN" dirty="0">
                <a:solidFill>
                  <a:schemeClr val="accent6"/>
                </a:solidFill>
              </a:rPr>
              <a:t>5385</a:t>
            </a:r>
          </a:p>
          <a:p>
            <a:pPr algn="ctr"/>
            <a:r>
              <a:rPr lang="zh-CN" altLang="en-US" dirty="0">
                <a:solidFill>
                  <a:schemeClr val="accent6"/>
                </a:solidFill>
              </a:rPr>
              <a:t>        正常数据：</a:t>
            </a:r>
            <a:r>
              <a:rPr lang="en-US" altLang="zh-CN" dirty="0">
                <a:solidFill>
                  <a:schemeClr val="accent6"/>
                </a:solidFill>
              </a:rPr>
              <a:t>39601</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     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2989953932"/>
              </p:ext>
            </p:extLst>
          </p:nvPr>
        </p:nvGraphicFramePr>
        <p:xfrm>
          <a:off x="1709269" y="1275224"/>
          <a:ext cx="5886823" cy="3314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矩形 253">
            <a:extLst>
              <a:ext uri="{FF2B5EF4-FFF2-40B4-BE49-F238E27FC236}">
                <a16:creationId xmlns:a16="http://schemas.microsoft.com/office/drawing/2014/main" id="{1D8F084B-3D9E-4678-B796-CD78F997ED4A}"/>
              </a:ext>
            </a:extLst>
          </p:cNvPr>
          <p:cNvSpPr/>
          <p:nvPr/>
        </p:nvSpPr>
        <p:spPr>
          <a:xfrm>
            <a:off x="6045572"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FF1257D1-0B6D-4555-BD76-8AD8CB23C6B8}"/>
              </a:ext>
            </a:extLst>
          </p:cNvPr>
          <p:cNvSpPr/>
          <p:nvPr/>
        </p:nvSpPr>
        <p:spPr>
          <a:xfrm>
            <a:off x="605272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D5BDC537-98D8-47F8-8D8B-5B20A0DB002A}"/>
              </a:ext>
            </a:extLst>
          </p:cNvPr>
          <p:cNvSpPr/>
          <p:nvPr/>
        </p:nvSpPr>
        <p:spPr>
          <a:xfrm>
            <a:off x="7524750"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9DFB53BF-319B-4B41-AD8F-9C956E289CD4}"/>
              </a:ext>
            </a:extLst>
          </p:cNvPr>
          <p:cNvSpPr/>
          <p:nvPr/>
        </p:nvSpPr>
        <p:spPr>
          <a:xfrm>
            <a:off x="4887170"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F27BEF17-EB8D-41F3-9A17-E640F25A38EA}"/>
              </a:ext>
            </a:extLst>
          </p:cNvPr>
          <p:cNvSpPr/>
          <p:nvPr/>
        </p:nvSpPr>
        <p:spPr>
          <a:xfrm>
            <a:off x="488717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7681B46D-C82F-4D06-BC4B-779DF1E7B938}"/>
              </a:ext>
            </a:extLst>
          </p:cNvPr>
          <p:cNvSpPr/>
          <p:nvPr/>
        </p:nvSpPr>
        <p:spPr>
          <a:xfrm>
            <a:off x="3609066"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86C2A53E-252C-4E96-B5A5-080A9DEE8B53}"/>
              </a:ext>
            </a:extLst>
          </p:cNvPr>
          <p:cNvSpPr/>
          <p:nvPr/>
        </p:nvSpPr>
        <p:spPr>
          <a:xfrm>
            <a:off x="5017507" y="218545"/>
            <a:ext cx="1848549"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4BE057E8-2EEE-4B75-A7D5-0B0E55EF4D11}"/>
              </a:ext>
            </a:extLst>
          </p:cNvPr>
          <p:cNvSpPr/>
          <p:nvPr/>
        </p:nvSpPr>
        <p:spPr>
          <a:xfrm>
            <a:off x="6556003"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78216B9-02AF-49A3-86BE-25F95B0CC8B7}"/>
              </a:ext>
            </a:extLst>
          </p:cNvPr>
          <p:cNvSpPr/>
          <p:nvPr/>
        </p:nvSpPr>
        <p:spPr>
          <a:xfrm>
            <a:off x="3196622"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19DDB88D-0E9C-419B-886A-1349096DA7F1}"/>
              </a:ext>
            </a:extLst>
          </p:cNvPr>
          <p:cNvSpPr/>
          <p:nvPr/>
        </p:nvSpPr>
        <p:spPr>
          <a:xfrm>
            <a:off x="3674967" y="5665719"/>
            <a:ext cx="1075767" cy="1053353"/>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D635AC8-0AB3-4DD1-9298-0B4C2C0EAAF4}"/>
              </a:ext>
            </a:extLst>
          </p:cNvPr>
          <p:cNvCxnSpPr>
            <a:cxnSpLocks/>
          </p:cNvCxnSpPr>
          <p:nvPr/>
        </p:nvCxnSpPr>
        <p:spPr>
          <a:xfrm flipH="1">
            <a:off x="3948394"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E6DF9DE2-84CC-4050-A2F7-4E0FBE479F81}"/>
              </a:ext>
            </a:extLst>
          </p:cNvPr>
          <p:cNvCxnSpPr>
            <a:cxnSpLocks/>
          </p:cNvCxnSpPr>
          <p:nvPr/>
        </p:nvCxnSpPr>
        <p:spPr>
          <a:xfrm>
            <a:off x="3961838"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722126A-F9E2-4CFA-8EED-35E0760CFD0C}"/>
              </a:ext>
            </a:extLst>
          </p:cNvPr>
          <p:cNvCxnSpPr>
            <a:cxnSpLocks/>
          </p:cNvCxnSpPr>
          <p:nvPr/>
        </p:nvCxnSpPr>
        <p:spPr>
          <a:xfrm flipH="1">
            <a:off x="4221816"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3D846E6-F5DD-41D0-96FC-CBEB8AC30457}"/>
              </a:ext>
            </a:extLst>
          </p:cNvPr>
          <p:cNvCxnSpPr>
            <a:cxnSpLocks/>
          </p:cNvCxnSpPr>
          <p:nvPr/>
        </p:nvCxnSpPr>
        <p:spPr>
          <a:xfrm>
            <a:off x="4221816"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976CD8D-3C00-4581-8D6D-CCF71010BC28}"/>
              </a:ext>
            </a:extLst>
          </p:cNvPr>
          <p:cNvCxnSpPr>
            <a:cxnSpLocks/>
          </p:cNvCxnSpPr>
          <p:nvPr/>
        </p:nvCxnSpPr>
        <p:spPr>
          <a:xfrm>
            <a:off x="3863227"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F5900DF-302F-48F1-88D6-9CBB8086737B}"/>
              </a:ext>
            </a:extLst>
          </p:cNvPr>
          <p:cNvCxnSpPr>
            <a:cxnSpLocks/>
          </p:cNvCxnSpPr>
          <p:nvPr/>
        </p:nvCxnSpPr>
        <p:spPr>
          <a:xfrm>
            <a:off x="3763495"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DEEF656A-BC23-466C-BB0F-7FF33A9B6E3D}"/>
              </a:ext>
            </a:extLst>
          </p:cNvPr>
          <p:cNvCxnSpPr>
            <a:cxnSpLocks/>
          </p:cNvCxnSpPr>
          <p:nvPr/>
        </p:nvCxnSpPr>
        <p:spPr>
          <a:xfrm>
            <a:off x="3674967"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B6960258-5229-403E-9EE7-2F281F258403}"/>
              </a:ext>
            </a:extLst>
          </p:cNvPr>
          <p:cNvCxnSpPr>
            <a:cxnSpLocks/>
          </p:cNvCxnSpPr>
          <p:nvPr/>
        </p:nvCxnSpPr>
        <p:spPr>
          <a:xfrm>
            <a:off x="3679450"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2B5DF72B-8827-4DFA-BD7C-8BF7ADC6FCEC}"/>
              </a:ext>
            </a:extLst>
          </p:cNvPr>
          <p:cNvCxnSpPr>
            <a:cxnSpLocks/>
          </p:cNvCxnSpPr>
          <p:nvPr/>
        </p:nvCxnSpPr>
        <p:spPr>
          <a:xfrm flipV="1">
            <a:off x="4499720"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C32BB0E1-9A07-4501-B976-F26E10C4AD1C}"/>
              </a:ext>
            </a:extLst>
          </p:cNvPr>
          <p:cNvCxnSpPr>
            <a:cxnSpLocks/>
          </p:cNvCxnSpPr>
          <p:nvPr/>
        </p:nvCxnSpPr>
        <p:spPr>
          <a:xfrm flipV="1">
            <a:off x="4499720"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99C1CC2B-E935-4ED4-972D-CC3C8377CB94}"/>
              </a:ext>
            </a:extLst>
          </p:cNvPr>
          <p:cNvCxnSpPr>
            <a:cxnSpLocks/>
          </p:cNvCxnSpPr>
          <p:nvPr/>
        </p:nvCxnSpPr>
        <p:spPr>
          <a:xfrm>
            <a:off x="4580404"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74B52CFF-97BD-4794-AAF7-9DF12E553096}"/>
              </a:ext>
            </a:extLst>
          </p:cNvPr>
          <p:cNvCxnSpPr>
            <a:cxnSpLocks/>
          </p:cNvCxnSpPr>
          <p:nvPr/>
        </p:nvCxnSpPr>
        <p:spPr>
          <a:xfrm>
            <a:off x="4661085"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3AFCA0DF-364A-4D3B-B9A4-EFD23F704A34}"/>
              </a:ext>
            </a:extLst>
          </p:cNvPr>
          <p:cNvSpPr/>
          <p:nvPr/>
        </p:nvSpPr>
        <p:spPr>
          <a:xfrm>
            <a:off x="5394933" y="316008"/>
            <a:ext cx="1075767" cy="1053353"/>
          </a:xfrm>
          <a:prstGeom prst="cub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AF281730-6527-4EA0-88A8-9A2A804F8E89}"/>
              </a:ext>
            </a:extLst>
          </p:cNvPr>
          <p:cNvCxnSpPr>
            <a:cxnSpLocks/>
          </p:cNvCxnSpPr>
          <p:nvPr/>
        </p:nvCxnSpPr>
        <p:spPr>
          <a:xfrm flipH="1">
            <a:off x="5668360" y="313767"/>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2DF99159-13FA-49D1-90A1-B5204FCED112}"/>
              </a:ext>
            </a:extLst>
          </p:cNvPr>
          <p:cNvCxnSpPr/>
          <p:nvPr/>
        </p:nvCxnSpPr>
        <p:spPr>
          <a:xfrm>
            <a:off x="5681804" y="591671"/>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94D5E62D-D342-4E6F-8E9E-9235C80F0BE5}"/>
              </a:ext>
            </a:extLst>
          </p:cNvPr>
          <p:cNvCxnSpPr>
            <a:cxnSpLocks/>
          </p:cNvCxnSpPr>
          <p:nvPr/>
        </p:nvCxnSpPr>
        <p:spPr>
          <a:xfrm flipH="1">
            <a:off x="5941782" y="319369"/>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FC69CFC3-1483-4E9A-B752-0C6832C657F8}"/>
              </a:ext>
            </a:extLst>
          </p:cNvPr>
          <p:cNvCxnSpPr/>
          <p:nvPr/>
        </p:nvCxnSpPr>
        <p:spPr>
          <a:xfrm>
            <a:off x="5941782" y="587187"/>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80465105-A289-4A2F-9CC6-A32EF9511FBD}"/>
              </a:ext>
            </a:extLst>
          </p:cNvPr>
          <p:cNvCxnSpPr>
            <a:cxnSpLocks/>
          </p:cNvCxnSpPr>
          <p:nvPr/>
        </p:nvCxnSpPr>
        <p:spPr>
          <a:xfrm>
            <a:off x="5583193" y="398930"/>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450E917A-54D0-409B-B3B1-AD5162B28BEC}"/>
              </a:ext>
            </a:extLst>
          </p:cNvPr>
          <p:cNvCxnSpPr>
            <a:cxnSpLocks/>
          </p:cNvCxnSpPr>
          <p:nvPr/>
        </p:nvCxnSpPr>
        <p:spPr>
          <a:xfrm>
            <a:off x="5483461" y="493059"/>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75F0D13-68D9-44B9-B115-1454BD4D6CD5}"/>
              </a:ext>
            </a:extLst>
          </p:cNvPr>
          <p:cNvCxnSpPr>
            <a:cxnSpLocks/>
          </p:cNvCxnSpPr>
          <p:nvPr/>
        </p:nvCxnSpPr>
        <p:spPr>
          <a:xfrm>
            <a:off x="5394933" y="824754"/>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D654EA3-E100-40CC-A9AB-1DB613F4939E}"/>
              </a:ext>
            </a:extLst>
          </p:cNvPr>
          <p:cNvCxnSpPr>
            <a:cxnSpLocks/>
          </p:cNvCxnSpPr>
          <p:nvPr/>
        </p:nvCxnSpPr>
        <p:spPr>
          <a:xfrm>
            <a:off x="5399416" y="1102659"/>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55D035C2-3F3B-4B53-A1BF-BE8921C8E619}"/>
              </a:ext>
            </a:extLst>
          </p:cNvPr>
          <p:cNvCxnSpPr/>
          <p:nvPr/>
        </p:nvCxnSpPr>
        <p:spPr>
          <a:xfrm flipV="1">
            <a:off x="6219686" y="587187"/>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1687ADE-A70A-4760-A7A0-A743BFF9AEF2}"/>
              </a:ext>
            </a:extLst>
          </p:cNvPr>
          <p:cNvCxnSpPr/>
          <p:nvPr/>
        </p:nvCxnSpPr>
        <p:spPr>
          <a:xfrm flipV="1">
            <a:off x="6219686" y="842684"/>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E8EE488-3E74-4DCE-96E2-B1AB3F2DCDB8}"/>
              </a:ext>
            </a:extLst>
          </p:cNvPr>
          <p:cNvCxnSpPr>
            <a:cxnSpLocks/>
          </p:cNvCxnSpPr>
          <p:nvPr/>
        </p:nvCxnSpPr>
        <p:spPr>
          <a:xfrm>
            <a:off x="6300370" y="493059"/>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BED8D0EC-691F-4F34-9ACA-64E996FA161D}"/>
              </a:ext>
            </a:extLst>
          </p:cNvPr>
          <p:cNvCxnSpPr>
            <a:cxnSpLocks/>
          </p:cNvCxnSpPr>
          <p:nvPr/>
        </p:nvCxnSpPr>
        <p:spPr>
          <a:xfrm>
            <a:off x="6381051" y="398930"/>
            <a:ext cx="0" cy="779929"/>
          </a:xfrm>
          <a:prstGeom prst="line">
            <a:avLst/>
          </a:prstGeom>
        </p:spPr>
        <p:style>
          <a:lnRef idx="1">
            <a:schemeClr val="dk1"/>
          </a:lnRef>
          <a:fillRef idx="0">
            <a:schemeClr val="dk1"/>
          </a:fillRef>
          <a:effectRef idx="0">
            <a:schemeClr val="dk1"/>
          </a:effectRef>
          <a:fontRef idx="minor">
            <a:schemeClr val="tx1"/>
          </a:fontRef>
        </p:style>
      </p:cxnSp>
      <p:sp>
        <p:nvSpPr>
          <p:cNvPr id="114" name="立方体 113">
            <a:extLst>
              <a:ext uri="{FF2B5EF4-FFF2-40B4-BE49-F238E27FC236}">
                <a16:creationId xmlns:a16="http://schemas.microsoft.com/office/drawing/2014/main" id="{27F0226F-41DF-4B22-A155-BE740BBBC37C}"/>
              </a:ext>
            </a:extLst>
          </p:cNvPr>
          <p:cNvSpPr/>
          <p:nvPr/>
        </p:nvSpPr>
        <p:spPr>
          <a:xfrm>
            <a:off x="6959412" y="5665719"/>
            <a:ext cx="1075767" cy="1053353"/>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3DDC7653-C36A-401D-9B94-11F7F09158EB}"/>
              </a:ext>
            </a:extLst>
          </p:cNvPr>
          <p:cNvCxnSpPr>
            <a:cxnSpLocks/>
          </p:cNvCxnSpPr>
          <p:nvPr/>
        </p:nvCxnSpPr>
        <p:spPr>
          <a:xfrm flipH="1">
            <a:off x="7232839"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B52CFF4E-63BE-4A23-8BFD-DB6D904A4CC6}"/>
              </a:ext>
            </a:extLst>
          </p:cNvPr>
          <p:cNvCxnSpPr/>
          <p:nvPr/>
        </p:nvCxnSpPr>
        <p:spPr>
          <a:xfrm>
            <a:off x="7246283"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3274AD8-B297-4092-AD92-B61E82C08292}"/>
              </a:ext>
            </a:extLst>
          </p:cNvPr>
          <p:cNvCxnSpPr>
            <a:cxnSpLocks/>
          </p:cNvCxnSpPr>
          <p:nvPr/>
        </p:nvCxnSpPr>
        <p:spPr>
          <a:xfrm flipH="1">
            <a:off x="7506261"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FBA74BF-2D0C-4FF5-AE85-5C66929FEF36}"/>
              </a:ext>
            </a:extLst>
          </p:cNvPr>
          <p:cNvCxnSpPr/>
          <p:nvPr/>
        </p:nvCxnSpPr>
        <p:spPr>
          <a:xfrm>
            <a:off x="7506261"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FA656E05-72A1-40C2-BDD8-484B8FC530C1}"/>
              </a:ext>
            </a:extLst>
          </p:cNvPr>
          <p:cNvCxnSpPr>
            <a:cxnSpLocks/>
          </p:cNvCxnSpPr>
          <p:nvPr/>
        </p:nvCxnSpPr>
        <p:spPr>
          <a:xfrm>
            <a:off x="7147672"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FF46A79F-3A1D-4350-AC81-1CCE59A2A82D}"/>
              </a:ext>
            </a:extLst>
          </p:cNvPr>
          <p:cNvCxnSpPr>
            <a:cxnSpLocks/>
          </p:cNvCxnSpPr>
          <p:nvPr/>
        </p:nvCxnSpPr>
        <p:spPr>
          <a:xfrm>
            <a:off x="7047940"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8F5E3A3-3D5F-4BB7-A769-8D63FF0DFBAE}"/>
              </a:ext>
            </a:extLst>
          </p:cNvPr>
          <p:cNvCxnSpPr>
            <a:cxnSpLocks/>
          </p:cNvCxnSpPr>
          <p:nvPr/>
        </p:nvCxnSpPr>
        <p:spPr>
          <a:xfrm>
            <a:off x="6959412"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62F80C63-1E6A-4B65-A909-B4425ADB1A83}"/>
              </a:ext>
            </a:extLst>
          </p:cNvPr>
          <p:cNvCxnSpPr>
            <a:cxnSpLocks/>
          </p:cNvCxnSpPr>
          <p:nvPr/>
        </p:nvCxnSpPr>
        <p:spPr>
          <a:xfrm>
            <a:off x="6963895"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B3988942-0E3C-49DA-94D8-C3E078BDD5A9}"/>
              </a:ext>
            </a:extLst>
          </p:cNvPr>
          <p:cNvCxnSpPr/>
          <p:nvPr/>
        </p:nvCxnSpPr>
        <p:spPr>
          <a:xfrm flipV="1">
            <a:off x="7784165"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F1F6265B-C117-4700-85E4-CD537CD1DDF8}"/>
              </a:ext>
            </a:extLst>
          </p:cNvPr>
          <p:cNvCxnSpPr/>
          <p:nvPr/>
        </p:nvCxnSpPr>
        <p:spPr>
          <a:xfrm flipV="1">
            <a:off x="7784165"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809A142-8EA3-4BE2-AF5B-F29E8EEA2520}"/>
              </a:ext>
            </a:extLst>
          </p:cNvPr>
          <p:cNvCxnSpPr>
            <a:cxnSpLocks/>
          </p:cNvCxnSpPr>
          <p:nvPr/>
        </p:nvCxnSpPr>
        <p:spPr>
          <a:xfrm>
            <a:off x="7864849"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7CA2881F-BF86-4E02-99E6-49669F62B084}"/>
              </a:ext>
            </a:extLst>
          </p:cNvPr>
          <p:cNvCxnSpPr>
            <a:cxnSpLocks/>
          </p:cNvCxnSpPr>
          <p:nvPr/>
        </p:nvCxnSpPr>
        <p:spPr>
          <a:xfrm>
            <a:off x="7945530"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E4DDD3B2-6592-478F-A0CB-7F02141B64DD}"/>
              </a:ext>
            </a:extLst>
          </p:cNvPr>
          <p:cNvSpPr/>
          <p:nvPr/>
        </p:nvSpPr>
        <p:spPr>
          <a:xfrm>
            <a:off x="3351542"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DAD793B9-224D-4923-A0C6-6D2BF1FE00BD}"/>
              </a:ext>
            </a:extLst>
          </p:cNvPr>
          <p:cNvSpPr/>
          <p:nvPr/>
        </p:nvSpPr>
        <p:spPr>
          <a:xfrm>
            <a:off x="3615719"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140" name="矩形 139">
            <a:extLst>
              <a:ext uri="{FF2B5EF4-FFF2-40B4-BE49-F238E27FC236}">
                <a16:creationId xmlns:a16="http://schemas.microsoft.com/office/drawing/2014/main" id="{7833AC2A-025E-47C0-A563-087F4DCB3941}"/>
              </a:ext>
            </a:extLst>
          </p:cNvPr>
          <p:cNvSpPr/>
          <p:nvPr/>
        </p:nvSpPr>
        <p:spPr>
          <a:xfrm>
            <a:off x="3615719"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141" name="矩形 140">
            <a:extLst>
              <a:ext uri="{FF2B5EF4-FFF2-40B4-BE49-F238E27FC236}">
                <a16:creationId xmlns:a16="http://schemas.microsoft.com/office/drawing/2014/main" id="{6401B21F-EA99-4A78-A71D-65522F9B3489}"/>
              </a:ext>
            </a:extLst>
          </p:cNvPr>
          <p:cNvSpPr/>
          <p:nvPr/>
        </p:nvSpPr>
        <p:spPr>
          <a:xfrm>
            <a:off x="3615720"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152" name="直接箭头连接符 151">
            <a:extLst>
              <a:ext uri="{FF2B5EF4-FFF2-40B4-BE49-F238E27FC236}">
                <a16:creationId xmlns:a16="http://schemas.microsoft.com/office/drawing/2014/main" id="{0B04EBD3-1B7F-4E43-B894-AECCB675C589}"/>
              </a:ext>
            </a:extLst>
          </p:cNvPr>
          <p:cNvCxnSpPr>
            <a:stCxn id="139" idx="0"/>
            <a:endCxn id="140" idx="2"/>
          </p:cNvCxnSpPr>
          <p:nvPr/>
        </p:nvCxnSpPr>
        <p:spPr>
          <a:xfrm flipV="1">
            <a:off x="4166768"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E72ADA7B-B09B-494A-ADF2-281DC7BE2923}"/>
              </a:ext>
            </a:extLst>
          </p:cNvPr>
          <p:cNvCxnSpPr>
            <a:cxnSpLocks/>
            <a:stCxn id="140" idx="0"/>
            <a:endCxn id="141" idx="2"/>
          </p:cNvCxnSpPr>
          <p:nvPr/>
        </p:nvCxnSpPr>
        <p:spPr>
          <a:xfrm flipV="1">
            <a:off x="4166768"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4" name="连接符: 肘形 193">
            <a:extLst>
              <a:ext uri="{FF2B5EF4-FFF2-40B4-BE49-F238E27FC236}">
                <a16:creationId xmlns:a16="http://schemas.microsoft.com/office/drawing/2014/main" id="{D35CE7EC-AEE5-4AC4-9173-E4B832D4986A}"/>
              </a:ext>
            </a:extLst>
          </p:cNvPr>
          <p:cNvCxnSpPr>
            <a:cxnSpLocks/>
          </p:cNvCxnSpPr>
          <p:nvPr/>
        </p:nvCxnSpPr>
        <p:spPr>
          <a:xfrm rot="10800000">
            <a:off x="4724261" y="4671232"/>
            <a:ext cx="1822779" cy="117153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96" name="连接符: 肘形 195">
            <a:extLst>
              <a:ext uri="{FF2B5EF4-FFF2-40B4-BE49-F238E27FC236}">
                <a16:creationId xmlns:a16="http://schemas.microsoft.com/office/drawing/2014/main" id="{7543222B-7473-4198-BA55-B79F1F1B5ABB}"/>
              </a:ext>
            </a:extLst>
          </p:cNvPr>
          <p:cNvCxnSpPr>
            <a:cxnSpLocks/>
          </p:cNvCxnSpPr>
          <p:nvPr/>
        </p:nvCxnSpPr>
        <p:spPr>
          <a:xfrm rot="16200000" flipV="1">
            <a:off x="4345368" y="3373035"/>
            <a:ext cx="1668125" cy="910339"/>
          </a:xfrm>
          <a:prstGeom prst="bentConnector3">
            <a:avLst>
              <a:gd name="adj1" fmla="val 99979"/>
            </a:avLst>
          </a:prstGeom>
          <a:ln w="28575">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a:extLst>
              <a:ext uri="{FF2B5EF4-FFF2-40B4-BE49-F238E27FC236}">
                <a16:creationId xmlns:a16="http://schemas.microsoft.com/office/drawing/2014/main" id="{26B91B79-6622-4E4B-91A4-0DFDA878806D}"/>
              </a:ext>
            </a:extLst>
          </p:cNvPr>
          <p:cNvCxnSpPr>
            <a:cxnSpLocks/>
            <a:stCxn id="147" idx="0"/>
            <a:endCxn id="139" idx="2"/>
          </p:cNvCxnSpPr>
          <p:nvPr/>
        </p:nvCxnSpPr>
        <p:spPr>
          <a:xfrm flipV="1">
            <a:off x="4155846" y="4955438"/>
            <a:ext cx="10922"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4" name="矩形 213">
            <a:extLst>
              <a:ext uri="{FF2B5EF4-FFF2-40B4-BE49-F238E27FC236}">
                <a16:creationId xmlns:a16="http://schemas.microsoft.com/office/drawing/2014/main" id="{2C0965FA-731C-402C-B68A-498BE0A0DB10}"/>
              </a:ext>
            </a:extLst>
          </p:cNvPr>
          <p:cNvSpPr/>
          <p:nvPr/>
        </p:nvSpPr>
        <p:spPr>
          <a:xfrm>
            <a:off x="6695236"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1398DA7-1201-408B-9327-013C24BFB8ED}"/>
              </a:ext>
            </a:extLst>
          </p:cNvPr>
          <p:cNvSpPr/>
          <p:nvPr/>
        </p:nvSpPr>
        <p:spPr>
          <a:xfrm>
            <a:off x="6959413"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216" name="矩形 215">
            <a:extLst>
              <a:ext uri="{FF2B5EF4-FFF2-40B4-BE49-F238E27FC236}">
                <a16:creationId xmlns:a16="http://schemas.microsoft.com/office/drawing/2014/main" id="{59863567-4C1B-419D-9C59-0CD5DF6BF390}"/>
              </a:ext>
            </a:extLst>
          </p:cNvPr>
          <p:cNvSpPr/>
          <p:nvPr/>
        </p:nvSpPr>
        <p:spPr>
          <a:xfrm>
            <a:off x="6959413"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217" name="矩形 216">
            <a:extLst>
              <a:ext uri="{FF2B5EF4-FFF2-40B4-BE49-F238E27FC236}">
                <a16:creationId xmlns:a16="http://schemas.microsoft.com/office/drawing/2014/main" id="{5BB3D6CA-3A3D-41C3-9808-422381E5EB1A}"/>
              </a:ext>
            </a:extLst>
          </p:cNvPr>
          <p:cNvSpPr/>
          <p:nvPr/>
        </p:nvSpPr>
        <p:spPr>
          <a:xfrm>
            <a:off x="6959414"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218" name="直接箭头连接符 217">
            <a:extLst>
              <a:ext uri="{FF2B5EF4-FFF2-40B4-BE49-F238E27FC236}">
                <a16:creationId xmlns:a16="http://schemas.microsoft.com/office/drawing/2014/main" id="{3AC072CC-E7C3-4D26-A02D-787EA6BEEF3A}"/>
              </a:ext>
            </a:extLst>
          </p:cNvPr>
          <p:cNvCxnSpPr>
            <a:stCxn id="215" idx="0"/>
            <a:endCxn id="216" idx="2"/>
          </p:cNvCxnSpPr>
          <p:nvPr/>
        </p:nvCxnSpPr>
        <p:spPr>
          <a:xfrm flipV="1">
            <a:off x="7510462"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9" name="直接箭头连接符 218">
            <a:extLst>
              <a:ext uri="{FF2B5EF4-FFF2-40B4-BE49-F238E27FC236}">
                <a16:creationId xmlns:a16="http://schemas.microsoft.com/office/drawing/2014/main" id="{6195EA80-31D4-4F42-B740-D1F8A7792123}"/>
              </a:ext>
            </a:extLst>
          </p:cNvPr>
          <p:cNvCxnSpPr>
            <a:cxnSpLocks/>
            <a:stCxn id="216" idx="0"/>
            <a:endCxn id="217" idx="2"/>
          </p:cNvCxnSpPr>
          <p:nvPr/>
        </p:nvCxnSpPr>
        <p:spPr>
          <a:xfrm flipV="1">
            <a:off x="7510462"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2" name="直接箭头连接符 221">
            <a:extLst>
              <a:ext uri="{FF2B5EF4-FFF2-40B4-BE49-F238E27FC236}">
                <a16:creationId xmlns:a16="http://schemas.microsoft.com/office/drawing/2014/main" id="{F657A9AD-66CD-4641-A65A-C9ECD54D17CC}"/>
              </a:ext>
            </a:extLst>
          </p:cNvPr>
          <p:cNvCxnSpPr>
            <a:stCxn id="148" idx="0"/>
            <a:endCxn id="215" idx="2"/>
          </p:cNvCxnSpPr>
          <p:nvPr/>
        </p:nvCxnSpPr>
        <p:spPr>
          <a:xfrm flipH="1" flipV="1">
            <a:off x="7510462" y="4955438"/>
            <a:ext cx="4765"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6" name="连接符: 肘形 155">
            <a:extLst>
              <a:ext uri="{FF2B5EF4-FFF2-40B4-BE49-F238E27FC236}">
                <a16:creationId xmlns:a16="http://schemas.microsoft.com/office/drawing/2014/main" id="{4C8D2700-51CC-4EAD-966B-DA31B5BAB9C5}"/>
              </a:ext>
            </a:extLst>
          </p:cNvPr>
          <p:cNvCxnSpPr>
            <a:cxnSpLocks/>
            <a:stCxn id="147" idx="3"/>
            <a:endCxn id="215" idx="1"/>
          </p:cNvCxnSpPr>
          <p:nvPr/>
        </p:nvCxnSpPr>
        <p:spPr>
          <a:xfrm flipV="1">
            <a:off x="5115069" y="4671231"/>
            <a:ext cx="1844344" cy="148734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1" name="连接符: 肘形 230">
            <a:extLst>
              <a:ext uri="{FF2B5EF4-FFF2-40B4-BE49-F238E27FC236}">
                <a16:creationId xmlns:a16="http://schemas.microsoft.com/office/drawing/2014/main" id="{6158C2E8-6556-4A3C-8E9F-0D2E0872BE00}"/>
              </a:ext>
            </a:extLst>
          </p:cNvPr>
          <p:cNvCxnSpPr/>
          <p:nvPr/>
        </p:nvCxnSpPr>
        <p:spPr>
          <a:xfrm rot="5400000" flipH="1" flipV="1">
            <a:off x="5663948" y="3375767"/>
            <a:ext cx="1677090" cy="913838"/>
          </a:xfrm>
          <a:prstGeom prst="bentConnector3">
            <a:avLst>
              <a:gd name="adj1" fmla="val 99713"/>
            </a:avLst>
          </a:prstGeom>
          <a:ln w="28575">
            <a:tailEnd type="triangle"/>
          </a:ln>
        </p:spPr>
        <p:style>
          <a:lnRef idx="1">
            <a:schemeClr val="dk1"/>
          </a:lnRef>
          <a:fillRef idx="0">
            <a:schemeClr val="dk1"/>
          </a:fillRef>
          <a:effectRef idx="0">
            <a:schemeClr val="dk1"/>
          </a:effectRef>
          <a:fontRef idx="minor">
            <a:schemeClr val="tx1"/>
          </a:fontRef>
        </p:style>
      </p:cxnSp>
      <p:sp>
        <p:nvSpPr>
          <p:cNvPr id="238" name="流程图: 或者 237">
            <a:extLst>
              <a:ext uri="{FF2B5EF4-FFF2-40B4-BE49-F238E27FC236}">
                <a16:creationId xmlns:a16="http://schemas.microsoft.com/office/drawing/2014/main" id="{F0B1A407-9038-47A4-A281-93F644DAB156}"/>
              </a:ext>
            </a:extLst>
          </p:cNvPr>
          <p:cNvSpPr/>
          <p:nvPr/>
        </p:nvSpPr>
        <p:spPr>
          <a:xfrm>
            <a:off x="5634600" y="1775012"/>
            <a:ext cx="478492" cy="493059"/>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连接符: 肘形 239">
            <a:extLst>
              <a:ext uri="{FF2B5EF4-FFF2-40B4-BE49-F238E27FC236}">
                <a16:creationId xmlns:a16="http://schemas.microsoft.com/office/drawing/2014/main" id="{A972E0A2-930B-4018-ABB4-45C0612A2428}"/>
              </a:ext>
            </a:extLst>
          </p:cNvPr>
          <p:cNvCxnSpPr>
            <a:cxnSpLocks/>
            <a:stCxn id="141" idx="0"/>
            <a:endCxn id="238" idx="2"/>
          </p:cNvCxnSpPr>
          <p:nvPr/>
        </p:nvCxnSpPr>
        <p:spPr>
          <a:xfrm rot="5400000" flipH="1" flipV="1">
            <a:off x="4561740" y="1626571"/>
            <a:ext cx="677888" cy="146783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42" name="连接符: 肘形 241">
            <a:extLst>
              <a:ext uri="{FF2B5EF4-FFF2-40B4-BE49-F238E27FC236}">
                <a16:creationId xmlns:a16="http://schemas.microsoft.com/office/drawing/2014/main" id="{E7C67C0B-1502-41F4-9339-ACB5C3551406}"/>
              </a:ext>
            </a:extLst>
          </p:cNvPr>
          <p:cNvCxnSpPr>
            <a:cxnSpLocks/>
            <a:stCxn id="217" idx="0"/>
            <a:endCxn id="238" idx="6"/>
          </p:cNvCxnSpPr>
          <p:nvPr/>
        </p:nvCxnSpPr>
        <p:spPr>
          <a:xfrm rot="16200000" flipV="1">
            <a:off x="6472834" y="1661800"/>
            <a:ext cx="677888" cy="139737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5" name="矩形 254">
            <a:extLst>
              <a:ext uri="{FF2B5EF4-FFF2-40B4-BE49-F238E27FC236}">
                <a16:creationId xmlns:a16="http://schemas.microsoft.com/office/drawing/2014/main" id="{CCFD077E-A871-481B-8631-3D03D5FFF263}"/>
              </a:ext>
            </a:extLst>
          </p:cNvPr>
          <p:cNvSpPr/>
          <p:nvPr/>
        </p:nvSpPr>
        <p:spPr>
          <a:xfrm>
            <a:off x="1867987" y="60367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时间维度特征</a:t>
            </a:r>
          </a:p>
        </p:txBody>
      </p:sp>
      <p:sp>
        <p:nvSpPr>
          <p:cNvPr id="256" name="矩形 255">
            <a:extLst>
              <a:ext uri="{FF2B5EF4-FFF2-40B4-BE49-F238E27FC236}">
                <a16:creationId xmlns:a16="http://schemas.microsoft.com/office/drawing/2014/main" id="{901E78A7-DF5C-4D88-8122-19BE8E9BEB41}"/>
              </a:ext>
            </a:extLst>
          </p:cNvPr>
          <p:cNvSpPr/>
          <p:nvPr/>
        </p:nvSpPr>
        <p:spPr>
          <a:xfrm>
            <a:off x="8483413" y="6093804"/>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空间维度特征</a:t>
            </a:r>
          </a:p>
        </p:txBody>
      </p:sp>
      <p:sp>
        <p:nvSpPr>
          <p:cNvPr id="257" name="矩形 256">
            <a:extLst>
              <a:ext uri="{FF2B5EF4-FFF2-40B4-BE49-F238E27FC236}">
                <a16:creationId xmlns:a16="http://schemas.microsoft.com/office/drawing/2014/main" id="{9654792F-8C52-4142-86FE-F121416C1902}"/>
              </a:ext>
            </a:extLst>
          </p:cNvPr>
          <p:cNvSpPr/>
          <p:nvPr/>
        </p:nvSpPr>
        <p:spPr>
          <a:xfrm>
            <a:off x="5108908" y="2288761"/>
            <a:ext cx="1472570"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矩阵加法</a:t>
            </a:r>
          </a:p>
        </p:txBody>
      </p:sp>
      <p:cxnSp>
        <p:nvCxnSpPr>
          <p:cNvPr id="259" name="直接箭头连接符 258">
            <a:extLst>
              <a:ext uri="{FF2B5EF4-FFF2-40B4-BE49-F238E27FC236}">
                <a16:creationId xmlns:a16="http://schemas.microsoft.com/office/drawing/2014/main" id="{F1FEF567-DEA4-4114-8D5F-2FB99122AB8A}"/>
              </a:ext>
            </a:extLst>
          </p:cNvPr>
          <p:cNvCxnSpPr>
            <a:stCxn id="238" idx="0"/>
          </p:cNvCxnSpPr>
          <p:nvPr/>
        </p:nvCxnSpPr>
        <p:spPr>
          <a:xfrm flipV="1">
            <a:off x="5873846" y="1369361"/>
            <a:ext cx="0" cy="4056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0" name="矩形 259">
            <a:extLst>
              <a:ext uri="{FF2B5EF4-FFF2-40B4-BE49-F238E27FC236}">
                <a16:creationId xmlns:a16="http://schemas.microsoft.com/office/drawing/2014/main" id="{895189B8-BFF5-429B-8124-90AD007BEC78}"/>
              </a:ext>
            </a:extLst>
          </p:cNvPr>
          <p:cNvSpPr/>
          <p:nvPr/>
        </p:nvSpPr>
        <p:spPr>
          <a:xfrm>
            <a:off x="6902454" y="8090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输出特征</a:t>
            </a:r>
          </a:p>
        </p:txBody>
      </p:sp>
    </p:spTree>
    <p:extLst>
      <p:ext uri="{BB962C8B-B14F-4D97-AF65-F5344CB8AC3E}">
        <p14:creationId xmlns:p14="http://schemas.microsoft.com/office/powerpoint/2010/main" val="12829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6"/>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3" name="图形 2">
            <a:extLst>
              <a:ext uri="{FF2B5EF4-FFF2-40B4-BE49-F238E27FC236}">
                <a16:creationId xmlns:a16="http://schemas.microsoft.com/office/drawing/2014/main" id="{D0403BF8-5AD9-446D-8B8F-2A1F12D2C9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929041"/>
            <a:ext cx="12192000" cy="4999917"/>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3" name="图形 12">
            <a:extLst>
              <a:ext uri="{FF2B5EF4-FFF2-40B4-BE49-F238E27FC236}">
                <a16:creationId xmlns:a16="http://schemas.microsoft.com/office/drawing/2014/main" id="{B458D9CD-2117-4828-A38B-5F7134FE05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8397" y="175044"/>
            <a:ext cx="6818594" cy="27962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E1FE87F5-9670-488F-8ADF-56E84F1D6B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4767" y="726141"/>
            <a:ext cx="5862057" cy="4886071"/>
          </a:xfrm>
          <a:prstGeom prst="rect">
            <a:avLst/>
          </a:prstGeom>
        </p:spPr>
      </p:pic>
    </p:spTree>
    <p:extLst>
      <p:ext uri="{BB962C8B-B14F-4D97-AF65-F5344CB8AC3E}">
        <p14:creationId xmlns:p14="http://schemas.microsoft.com/office/powerpoint/2010/main" val="471635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192E0D02-3B30-4425-933D-828CE46C2D8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258" y="836210"/>
            <a:ext cx="9959788" cy="5185580"/>
          </a:xfrm>
          <a:prstGeom prst="rect">
            <a:avLst/>
          </a:prstGeom>
        </p:spPr>
      </p:pic>
    </p:spTree>
    <p:extLst>
      <p:ext uri="{BB962C8B-B14F-4D97-AF65-F5344CB8AC3E}">
        <p14:creationId xmlns:p14="http://schemas.microsoft.com/office/powerpoint/2010/main" val="359606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C8E55FBC-A697-40A9-9D25-D2B346B3CB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057" y="537882"/>
            <a:ext cx="3590072" cy="3250434"/>
          </a:xfrm>
          <a:prstGeom prst="rect">
            <a:avLst/>
          </a:prstGeom>
        </p:spPr>
      </p:pic>
      <p:sp>
        <p:nvSpPr>
          <p:cNvPr id="7" name="文本框 6">
            <a:extLst>
              <a:ext uri="{FF2B5EF4-FFF2-40B4-BE49-F238E27FC236}">
                <a16:creationId xmlns:a16="http://schemas.microsoft.com/office/drawing/2014/main" id="{F7CDF1F4-23F4-430A-A39F-0B909E500AA3}"/>
              </a:ext>
            </a:extLst>
          </p:cNvPr>
          <p:cNvSpPr txBox="1"/>
          <p:nvPr/>
        </p:nvSpPr>
        <p:spPr>
          <a:xfrm>
            <a:off x="6292994" y="2450941"/>
            <a:ext cx="1829030" cy="40011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69256192-8A66-4BD4-B1D0-79D043545DF6}"/>
              </a:ext>
            </a:extLst>
          </p:cNvPr>
          <p:cNvSpPr txBox="1"/>
          <p:nvPr/>
        </p:nvSpPr>
        <p:spPr>
          <a:xfrm>
            <a:off x="6292994" y="3325068"/>
            <a:ext cx="1829030"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a:extLst>
              <a:ext uri="{FF2B5EF4-FFF2-40B4-BE49-F238E27FC236}">
                <a16:creationId xmlns:a16="http://schemas.microsoft.com/office/drawing/2014/main" id="{8A1AB8E7-08DC-4BEF-9916-5E6CBCC8BF77}"/>
              </a:ext>
            </a:extLst>
          </p:cNvPr>
          <p:cNvSpPr txBox="1"/>
          <p:nvPr/>
        </p:nvSpPr>
        <p:spPr>
          <a:xfrm>
            <a:off x="6292994" y="4199195"/>
            <a:ext cx="1829030"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910BBFAC-1347-4C21-ADAF-595B2D228015}"/>
              </a:ext>
            </a:extLst>
          </p:cNvPr>
          <p:cNvCxnSpPr>
            <a:cxnSpLocks/>
            <a:stCxn id="7" idx="2"/>
            <a:endCxn id="8" idx="0"/>
          </p:cNvCxnSpPr>
          <p:nvPr/>
        </p:nvCxnSpPr>
        <p:spPr>
          <a:xfrm>
            <a:off x="7207509" y="2851051"/>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a:extLst>
              <a:ext uri="{FF2B5EF4-FFF2-40B4-BE49-F238E27FC236}">
                <a16:creationId xmlns:a16="http://schemas.microsoft.com/office/drawing/2014/main" id="{020B0AEB-9900-4C53-BEBF-CEB1D43B8F96}"/>
              </a:ext>
            </a:extLst>
          </p:cNvPr>
          <p:cNvCxnSpPr>
            <a:cxnSpLocks/>
            <a:stCxn id="8" idx="2"/>
            <a:endCxn id="9" idx="0"/>
          </p:cNvCxnSpPr>
          <p:nvPr/>
        </p:nvCxnSpPr>
        <p:spPr>
          <a:xfrm>
            <a:off x="7207509" y="3725178"/>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078036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4286004" y="72598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4946833" y="327737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4946835" y="252337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4946833" y="163229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6008703" y="460762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6137213" y="371029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5594851"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5594851"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6137213"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6670605"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4767739" y="293245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6146852" y="210613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4911061" y="113719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3620375" y="257626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5180511" y="584331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5180511" y="515834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5334728" y="643730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6137210" y="620638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6137212" y="554928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6137212" y="487570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3620375" y="455144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5238920" y="474166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5312456" y="15275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6137213" y="41947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664691" y="3605442"/>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584793" y="3710794"/>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504896" y="4984597"/>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504895" y="3816146"/>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1023026" y="2650714"/>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mc:Choice xmlns:a14="http://schemas.microsoft.com/office/drawing/2010/main" Requires="a14">
          <p:sp>
            <p:nvSpPr>
              <p:cNvPr id="85" name="文本框 84">
                <a:extLst>
                  <a:ext uri="{FF2B5EF4-FFF2-40B4-BE49-F238E27FC236}">
                    <a16:creationId xmlns:a16="http://schemas.microsoft.com/office/drawing/2014/main" id="{B6097524-6D3B-4D91-8E81-12FC37B2D8E9}"/>
                  </a:ext>
                </a:extLst>
              </p:cNvPr>
              <p:cNvSpPr txBox="1"/>
              <p:nvPr/>
            </p:nvSpPr>
            <p:spPr>
              <a:xfrm>
                <a:off x="664691" y="5902065"/>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664691" y="5902065"/>
                <a:ext cx="215122" cy="276999"/>
              </a:xfrm>
              <a:prstGeom prst="rect">
                <a:avLst/>
              </a:prstGeom>
              <a:blipFill>
                <a:blip r:embed="rId2"/>
                <a:stretch>
                  <a:fillRect l="-37143" r="-34286" b="-282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a:extLst>
                  <a:ext uri="{FF2B5EF4-FFF2-40B4-BE49-F238E27FC236}">
                    <a16:creationId xmlns:a16="http://schemas.microsoft.com/office/drawing/2014/main" id="{0B5F5493-4EE5-4B87-9899-3D4CA48FBCF3}"/>
                  </a:ext>
                </a:extLst>
              </p:cNvPr>
              <p:cNvSpPr txBox="1"/>
              <p:nvPr/>
            </p:nvSpPr>
            <p:spPr>
              <a:xfrm>
                <a:off x="1386164" y="5902065"/>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1386164" y="5902065"/>
                <a:ext cx="221791" cy="276999"/>
              </a:xfrm>
              <a:prstGeom prst="rect">
                <a:avLst/>
              </a:prstGeom>
              <a:blipFill>
                <a:blip r:embed="rId3"/>
                <a:stretch>
                  <a:fillRect l="-24324" r="-21622" b="-65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文本框 86">
                <a:extLst>
                  <a:ext uri="{FF2B5EF4-FFF2-40B4-BE49-F238E27FC236}">
                    <a16:creationId xmlns:a16="http://schemas.microsoft.com/office/drawing/2014/main" id="{7D84BD37-2737-4F83-915F-70DBA9A5F0F1}"/>
                  </a:ext>
                </a:extLst>
              </p:cNvPr>
              <p:cNvSpPr txBox="1"/>
              <p:nvPr/>
            </p:nvSpPr>
            <p:spPr>
              <a:xfrm>
                <a:off x="2114306" y="5902065"/>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2114306" y="5902065"/>
                <a:ext cx="204480" cy="276999"/>
              </a:xfrm>
              <a:prstGeom prst="rect">
                <a:avLst/>
              </a:prstGeom>
              <a:blipFill>
                <a:blip r:embed="rId4"/>
                <a:stretch>
                  <a:fillRect l="-30303" r="-24242" b="-6522"/>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72252"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1497059"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2216546"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72252"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147938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221654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1297431" y="3092236"/>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1452708" y="3092236"/>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1582727" y="3092236"/>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1521387" y="2090476"/>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151201" y="2362241"/>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H="1" flipV="1">
            <a:off x="2964736" y="3012446"/>
            <a:ext cx="2568006" cy="25353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a:cxnSpLocks/>
          </p:cNvCxnSpPr>
          <p:nvPr/>
        </p:nvCxnSpPr>
        <p:spPr>
          <a:xfrm flipH="1">
            <a:off x="2948187" y="3740108"/>
            <a:ext cx="2543584" cy="69782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457945" y="1666389"/>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4946835" y="89325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6146852" y="130958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6146851" y="298334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A65714F3-6910-409F-A882-B8104AC7D5F3}"/>
              </a:ext>
            </a:extLst>
          </p:cNvPr>
          <p:cNvSpPr/>
          <p:nvPr/>
        </p:nvSpPr>
        <p:spPr>
          <a:xfrm>
            <a:off x="9287435" y="1021977"/>
            <a:ext cx="1532965" cy="1466944"/>
          </a:xfrm>
          <a:prstGeom prst="rect">
            <a:avLst/>
          </a:prstGeom>
          <a:solidFill>
            <a:schemeClr val="bg1"/>
          </a:solid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C1248CE-8FE5-4ED4-885D-FC8C2BA24E01}"/>
              </a:ext>
            </a:extLst>
          </p:cNvPr>
          <p:cNvSpPr/>
          <p:nvPr/>
        </p:nvSpPr>
        <p:spPr>
          <a:xfrm>
            <a:off x="404475" y="2689411"/>
            <a:ext cx="2790227" cy="379174"/>
          </a:xfrm>
          <a:prstGeom prst="rect">
            <a:avLst/>
          </a:prstGeom>
          <a:solidFill>
            <a:schemeClr val="accent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时间维度特征学习模块</a:t>
            </a:r>
          </a:p>
        </p:txBody>
      </p:sp>
      <p:sp>
        <p:nvSpPr>
          <p:cNvPr id="4" name="矩形 3">
            <a:extLst>
              <a:ext uri="{FF2B5EF4-FFF2-40B4-BE49-F238E27FC236}">
                <a16:creationId xmlns:a16="http://schemas.microsoft.com/office/drawing/2014/main" id="{0E96F834-5307-400B-BF9C-A80BEDC06BD4}"/>
              </a:ext>
            </a:extLst>
          </p:cNvPr>
          <p:cNvSpPr/>
          <p:nvPr/>
        </p:nvSpPr>
        <p:spPr>
          <a:xfrm>
            <a:off x="8654100" y="3130867"/>
            <a:ext cx="2817030" cy="4213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空间维度特征学习模块</a:t>
            </a:r>
          </a:p>
        </p:txBody>
      </p:sp>
      <p:sp>
        <p:nvSpPr>
          <p:cNvPr id="5" name="矩形 4">
            <a:extLst>
              <a:ext uri="{FF2B5EF4-FFF2-40B4-BE49-F238E27FC236}">
                <a16:creationId xmlns:a16="http://schemas.microsoft.com/office/drawing/2014/main" id="{2694F443-A31D-4DF5-B134-09CAD118AE8F}"/>
              </a:ext>
            </a:extLst>
          </p:cNvPr>
          <p:cNvSpPr/>
          <p:nvPr/>
        </p:nvSpPr>
        <p:spPr>
          <a:xfrm>
            <a:off x="4801654" y="417653"/>
            <a:ext cx="2232213" cy="4213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时空特征融合模块</a:t>
            </a:r>
          </a:p>
        </p:txBody>
      </p:sp>
      <p:sp>
        <p:nvSpPr>
          <p:cNvPr id="6" name="矩形 5">
            <a:extLst>
              <a:ext uri="{FF2B5EF4-FFF2-40B4-BE49-F238E27FC236}">
                <a16:creationId xmlns:a16="http://schemas.microsoft.com/office/drawing/2014/main" id="{73171350-733B-4AD2-B80B-54A5DA7B4AEF}"/>
              </a:ext>
            </a:extLst>
          </p:cNvPr>
          <p:cNvSpPr/>
          <p:nvPr/>
        </p:nvSpPr>
        <p:spPr>
          <a:xfrm>
            <a:off x="4913453" y="5974212"/>
            <a:ext cx="1965020" cy="4578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多维时间序列</a:t>
            </a:r>
          </a:p>
        </p:txBody>
      </p:sp>
      <p:sp>
        <p:nvSpPr>
          <p:cNvPr id="7" name="矩形 6">
            <a:extLst>
              <a:ext uri="{FF2B5EF4-FFF2-40B4-BE49-F238E27FC236}">
                <a16:creationId xmlns:a16="http://schemas.microsoft.com/office/drawing/2014/main" id="{3E39A0F1-FD32-42CC-8ACB-F33A7A03C45C}"/>
              </a:ext>
            </a:extLst>
          </p:cNvPr>
          <p:cNvSpPr/>
          <p:nvPr/>
        </p:nvSpPr>
        <p:spPr>
          <a:xfrm>
            <a:off x="9175375" y="536943"/>
            <a:ext cx="1757083" cy="4016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异常检测模块</a:t>
            </a:r>
          </a:p>
        </p:txBody>
      </p:sp>
      <p:sp>
        <p:nvSpPr>
          <p:cNvPr id="8" name="矩形 7">
            <a:extLst>
              <a:ext uri="{FF2B5EF4-FFF2-40B4-BE49-F238E27FC236}">
                <a16:creationId xmlns:a16="http://schemas.microsoft.com/office/drawing/2014/main" id="{0040B5F7-832A-40B6-A61A-EAD7B97CB0CB}"/>
              </a:ext>
            </a:extLst>
          </p:cNvPr>
          <p:cNvSpPr/>
          <p:nvPr/>
        </p:nvSpPr>
        <p:spPr>
          <a:xfrm>
            <a:off x="66158" y="3130924"/>
            <a:ext cx="3871864" cy="3536734"/>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80F69344-B0D2-4485-929D-140BC7A4B9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04" y="3260912"/>
            <a:ext cx="3762715" cy="3406746"/>
          </a:xfrm>
          <a:prstGeom prst="rect">
            <a:avLst/>
          </a:prstGeom>
        </p:spPr>
      </p:pic>
      <p:sp>
        <p:nvSpPr>
          <p:cNvPr id="10" name="矩形 9">
            <a:extLst>
              <a:ext uri="{FF2B5EF4-FFF2-40B4-BE49-F238E27FC236}">
                <a16:creationId xmlns:a16="http://schemas.microsoft.com/office/drawing/2014/main" id="{63DFDD62-F595-42EF-9C8C-B4DDE4F31D2B}"/>
              </a:ext>
            </a:extLst>
          </p:cNvPr>
          <p:cNvSpPr/>
          <p:nvPr/>
        </p:nvSpPr>
        <p:spPr>
          <a:xfrm>
            <a:off x="7923360" y="3624269"/>
            <a:ext cx="4190018" cy="3043386"/>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E0D01A7D-65D7-46FB-BA1A-E69E5027004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0674" y="3779943"/>
            <a:ext cx="4055391" cy="2690334"/>
          </a:xfrm>
          <a:prstGeom prst="rect">
            <a:avLst/>
          </a:prstGeom>
        </p:spPr>
      </p:pic>
      <p:sp>
        <p:nvSpPr>
          <p:cNvPr id="12" name="矩形 11">
            <a:extLst>
              <a:ext uri="{FF2B5EF4-FFF2-40B4-BE49-F238E27FC236}">
                <a16:creationId xmlns:a16="http://schemas.microsoft.com/office/drawing/2014/main" id="{CA551F96-5375-4BB5-A34D-01BE932B939C}"/>
              </a:ext>
            </a:extLst>
          </p:cNvPr>
          <p:cNvSpPr/>
          <p:nvPr/>
        </p:nvSpPr>
        <p:spPr>
          <a:xfrm>
            <a:off x="4012762" y="903707"/>
            <a:ext cx="3809999" cy="3312862"/>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9381D8CE-2173-45B4-9AD9-AAD35A878B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3404" y="977836"/>
            <a:ext cx="3730389" cy="3109308"/>
          </a:xfrm>
          <a:prstGeom prst="rect">
            <a:avLst/>
          </a:prstGeom>
        </p:spPr>
      </p:pic>
      <p:sp>
        <p:nvSpPr>
          <p:cNvPr id="15" name="文本框 14">
            <a:extLst>
              <a:ext uri="{FF2B5EF4-FFF2-40B4-BE49-F238E27FC236}">
                <a16:creationId xmlns:a16="http://schemas.microsoft.com/office/drawing/2014/main" id="{EC6F3F67-8ACF-48F0-BD7E-171966C3657D}"/>
              </a:ext>
            </a:extLst>
          </p:cNvPr>
          <p:cNvSpPr txBox="1"/>
          <p:nvPr/>
        </p:nvSpPr>
        <p:spPr>
          <a:xfrm>
            <a:off x="9417042" y="1156835"/>
            <a:ext cx="1291146" cy="276999"/>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12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6" name="文本框 15">
            <a:extLst>
              <a:ext uri="{FF2B5EF4-FFF2-40B4-BE49-F238E27FC236}">
                <a16:creationId xmlns:a16="http://schemas.microsoft.com/office/drawing/2014/main" id="{37111F04-48B0-4111-8A2C-6A309975C11E}"/>
              </a:ext>
            </a:extLst>
          </p:cNvPr>
          <p:cNvSpPr txBox="1"/>
          <p:nvPr/>
        </p:nvSpPr>
        <p:spPr>
          <a:xfrm>
            <a:off x="9417042" y="1654097"/>
            <a:ext cx="1291147" cy="276999"/>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12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a:extLst>
              <a:ext uri="{FF2B5EF4-FFF2-40B4-BE49-F238E27FC236}">
                <a16:creationId xmlns:a16="http://schemas.microsoft.com/office/drawing/2014/main" id="{A1B0E890-E533-4F5A-AAC0-133719583E96}"/>
              </a:ext>
            </a:extLst>
          </p:cNvPr>
          <p:cNvSpPr txBox="1"/>
          <p:nvPr/>
        </p:nvSpPr>
        <p:spPr>
          <a:xfrm>
            <a:off x="9417042" y="2151360"/>
            <a:ext cx="1291146" cy="276999"/>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12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6BB1E9D5-2E0D-4F5B-81B8-86CBE736FE9A}"/>
              </a:ext>
            </a:extLst>
          </p:cNvPr>
          <p:cNvCxnSpPr>
            <a:cxnSpLocks/>
            <a:stCxn id="15" idx="2"/>
            <a:endCxn id="16" idx="0"/>
          </p:cNvCxnSpPr>
          <p:nvPr/>
        </p:nvCxnSpPr>
        <p:spPr>
          <a:xfrm>
            <a:off x="10062615" y="1433834"/>
            <a:ext cx="1" cy="220263"/>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a:extLst>
              <a:ext uri="{FF2B5EF4-FFF2-40B4-BE49-F238E27FC236}">
                <a16:creationId xmlns:a16="http://schemas.microsoft.com/office/drawing/2014/main" id="{506A92F5-690E-410B-9AD9-DF88742D0744}"/>
              </a:ext>
            </a:extLst>
          </p:cNvPr>
          <p:cNvCxnSpPr>
            <a:cxnSpLocks/>
            <a:stCxn id="16" idx="2"/>
            <a:endCxn id="17" idx="0"/>
          </p:cNvCxnSpPr>
          <p:nvPr/>
        </p:nvCxnSpPr>
        <p:spPr>
          <a:xfrm flipH="1">
            <a:off x="10062615" y="1931096"/>
            <a:ext cx="1" cy="220264"/>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a:extLst>
              <a:ext uri="{FF2B5EF4-FFF2-40B4-BE49-F238E27FC236}">
                <a16:creationId xmlns:a16="http://schemas.microsoft.com/office/drawing/2014/main" id="{35670BC2-FBCE-497D-9C0F-3FD292C7D33A}"/>
              </a:ext>
            </a:extLst>
          </p:cNvPr>
          <p:cNvCxnSpPr>
            <a:cxnSpLocks/>
            <a:stCxn id="6" idx="1"/>
          </p:cNvCxnSpPr>
          <p:nvPr/>
        </p:nvCxnSpPr>
        <p:spPr>
          <a:xfrm flipH="1">
            <a:off x="3928325" y="6203154"/>
            <a:ext cx="98512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7B25987F-8B15-4EF1-8EBB-425983AF2106}"/>
              </a:ext>
            </a:extLst>
          </p:cNvPr>
          <p:cNvCxnSpPr>
            <a:cxnSpLocks/>
            <a:stCxn id="6" idx="3"/>
          </p:cNvCxnSpPr>
          <p:nvPr/>
        </p:nvCxnSpPr>
        <p:spPr>
          <a:xfrm>
            <a:off x="6878473" y="6203154"/>
            <a:ext cx="1044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2277BEC1-76F4-4331-97C6-27AA1C3C4B1C}"/>
              </a:ext>
            </a:extLst>
          </p:cNvPr>
          <p:cNvCxnSpPr>
            <a:cxnSpLocks/>
          </p:cNvCxnSpPr>
          <p:nvPr/>
        </p:nvCxnSpPr>
        <p:spPr>
          <a:xfrm flipV="1">
            <a:off x="3928325" y="4216569"/>
            <a:ext cx="1181557" cy="831961"/>
          </a:xfrm>
          <a:prstGeom prst="bentConnector3">
            <a:avLst>
              <a:gd name="adj1" fmla="val 100076"/>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929D9C99-101D-4ED7-9FD5-4BA39FC05A61}"/>
              </a:ext>
            </a:extLst>
          </p:cNvPr>
          <p:cNvCxnSpPr>
            <a:cxnSpLocks/>
          </p:cNvCxnSpPr>
          <p:nvPr/>
        </p:nvCxnSpPr>
        <p:spPr>
          <a:xfrm rot="10800000">
            <a:off x="6651813" y="4216569"/>
            <a:ext cx="1271549" cy="854960"/>
          </a:xfrm>
          <a:prstGeom prst="bentConnector3">
            <a:avLst>
              <a:gd name="adj1" fmla="val 100057"/>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925FE5F4-4BEA-41C9-9322-70BEEA05AD20}"/>
              </a:ext>
            </a:extLst>
          </p:cNvPr>
          <p:cNvCxnSpPr/>
          <p:nvPr/>
        </p:nvCxnSpPr>
        <p:spPr>
          <a:xfrm>
            <a:off x="7822761" y="1295334"/>
            <a:ext cx="14646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6176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60858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D29DC12-A2DF-4EF5-B7DE-A7A4A88E8122}"/>
              </a:ext>
            </a:extLst>
          </p:cNvPr>
          <p:cNvSpPr/>
          <p:nvPr/>
        </p:nvSpPr>
        <p:spPr>
          <a:xfrm>
            <a:off x="4204447" y="270800"/>
            <a:ext cx="3782954" cy="3366247"/>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4771581-D142-4A2A-BD7B-945ABE114A0D}"/>
              </a:ext>
            </a:extLst>
          </p:cNvPr>
          <p:cNvSpPr/>
          <p:nvPr/>
        </p:nvSpPr>
        <p:spPr>
          <a:xfrm>
            <a:off x="7987401" y="3829581"/>
            <a:ext cx="4097023" cy="2976281"/>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7772798-D21A-4D81-9228-D0B5E781FDB9}"/>
              </a:ext>
            </a:extLst>
          </p:cNvPr>
          <p:cNvSpPr/>
          <p:nvPr/>
        </p:nvSpPr>
        <p:spPr>
          <a:xfrm>
            <a:off x="107577" y="3429000"/>
            <a:ext cx="3782954" cy="3366247"/>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a:extLst>
              <a:ext uri="{FF2B5EF4-FFF2-40B4-BE49-F238E27FC236}">
                <a16:creationId xmlns:a16="http://schemas.microsoft.com/office/drawing/2014/main" id="{B259F8A0-11A2-429B-9146-241AE045A0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0282" y="4000375"/>
            <a:ext cx="3971517" cy="2634692"/>
          </a:xfrm>
          <a:prstGeom prst="rect">
            <a:avLst/>
          </a:prstGeom>
        </p:spPr>
      </p:pic>
      <p:pic>
        <p:nvPicPr>
          <p:cNvPr id="7" name="图形 6">
            <a:extLst>
              <a:ext uri="{FF2B5EF4-FFF2-40B4-BE49-F238E27FC236}">
                <a16:creationId xmlns:a16="http://schemas.microsoft.com/office/drawing/2014/main" id="{0EA77C43-745C-42A1-A951-6ABFAEFD5A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4447" y="495682"/>
            <a:ext cx="3768849" cy="3141365"/>
          </a:xfrm>
          <a:prstGeom prst="rect">
            <a:avLst/>
          </a:prstGeom>
        </p:spPr>
      </p:pic>
      <p:pic>
        <p:nvPicPr>
          <p:cNvPr id="9" name="图形 8">
            <a:extLst>
              <a:ext uri="{FF2B5EF4-FFF2-40B4-BE49-F238E27FC236}">
                <a16:creationId xmlns:a16="http://schemas.microsoft.com/office/drawing/2014/main" id="{8D51943B-E93F-49A3-9AC8-473081F880E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082" y="3558988"/>
            <a:ext cx="3574415" cy="3236259"/>
          </a:xfrm>
          <a:prstGeom prst="rect">
            <a:avLst/>
          </a:prstGeom>
        </p:spPr>
      </p:pic>
    </p:spTree>
    <p:extLst>
      <p:ext uri="{BB962C8B-B14F-4D97-AF65-F5344CB8AC3E}">
        <p14:creationId xmlns:p14="http://schemas.microsoft.com/office/powerpoint/2010/main" val="2891544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5802</TotalTime>
  <Words>2080</Words>
  <Application>Microsoft Office PowerPoint</Application>
  <PresentationFormat>宽屏</PresentationFormat>
  <Paragraphs>369</Paragraphs>
  <Slides>70</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70</vt:i4>
      </vt:variant>
    </vt:vector>
  </HeadingPairs>
  <TitlesOfParts>
    <vt:vector size="76"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198</cp:revision>
  <dcterms:created xsi:type="dcterms:W3CDTF">2023-08-09T12:44:00Z</dcterms:created>
  <dcterms:modified xsi:type="dcterms:W3CDTF">2025-05-31T16:12:15Z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